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9" r:id="rId1"/>
  </p:sldMasterIdLst>
  <p:notesMasterIdLst>
    <p:notesMasterId r:id="rId44"/>
  </p:notesMasterIdLst>
  <p:sldIdLst>
    <p:sldId id="256" r:id="rId2"/>
    <p:sldId id="257" r:id="rId3"/>
    <p:sldId id="290" r:id="rId4"/>
    <p:sldId id="273" r:id="rId5"/>
    <p:sldId id="269" r:id="rId6"/>
    <p:sldId id="259" r:id="rId7"/>
    <p:sldId id="267" r:id="rId8"/>
    <p:sldId id="260" r:id="rId9"/>
    <p:sldId id="268" r:id="rId10"/>
    <p:sldId id="279" r:id="rId11"/>
    <p:sldId id="278" r:id="rId12"/>
    <p:sldId id="261" r:id="rId13"/>
    <p:sldId id="274" r:id="rId14"/>
    <p:sldId id="270" r:id="rId15"/>
    <p:sldId id="275" r:id="rId16"/>
    <p:sldId id="280" r:id="rId17"/>
    <p:sldId id="271" r:id="rId18"/>
    <p:sldId id="281" r:id="rId19"/>
    <p:sldId id="300" r:id="rId20"/>
    <p:sldId id="272" r:id="rId21"/>
    <p:sldId id="276" r:id="rId22"/>
    <p:sldId id="282" r:id="rId23"/>
    <p:sldId id="262" r:id="rId24"/>
    <p:sldId id="277" r:id="rId25"/>
    <p:sldId id="265" r:id="rId26"/>
    <p:sldId id="291" r:id="rId27"/>
    <p:sldId id="292" r:id="rId28"/>
    <p:sldId id="293" r:id="rId29"/>
    <p:sldId id="294" r:id="rId30"/>
    <p:sldId id="295" r:id="rId31"/>
    <p:sldId id="263" r:id="rId32"/>
    <p:sldId id="297" r:id="rId33"/>
    <p:sldId id="298" r:id="rId34"/>
    <p:sldId id="283" r:id="rId35"/>
    <p:sldId id="284" r:id="rId36"/>
    <p:sldId id="296" r:id="rId37"/>
    <p:sldId id="285" r:id="rId38"/>
    <p:sldId id="286" r:id="rId39"/>
    <p:sldId id="287" r:id="rId40"/>
    <p:sldId id="288" r:id="rId41"/>
    <p:sldId id="289" r:id="rId42"/>
    <p:sldId id="266" r:id="rId4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62F724-287C-4735-850A-CC322C221EFD}" v="3" dt="2019-04-29T01:17:56.0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71" autoAdjust="0"/>
    <p:restoredTop sz="67291" autoAdjust="0"/>
  </p:normalViewPr>
  <p:slideViewPr>
    <p:cSldViewPr snapToGrid="0">
      <p:cViewPr varScale="1">
        <p:scale>
          <a:sx n="77" d="100"/>
          <a:sy n="77" d="100"/>
        </p:scale>
        <p:origin x="1140" y="78"/>
      </p:cViewPr>
      <p:guideLst/>
    </p:cSldViewPr>
  </p:slideViewPr>
  <p:outlineViewPr>
    <p:cViewPr>
      <p:scale>
        <a:sx n="33" d="100"/>
        <a:sy n="33" d="100"/>
      </p:scale>
      <p:origin x="0" y="-8551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1" d="100"/>
          <a:sy n="81" d="100"/>
        </p:scale>
        <p:origin x="289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gif>
</file>

<file path=ppt/media/image16.png>
</file>

<file path=ppt/media/image17.jpg>
</file>

<file path=ppt/media/image18.png>
</file>

<file path=ppt/media/image19.gif>
</file>

<file path=ppt/media/image2.png>
</file>

<file path=ppt/media/image20.jpg>
</file>

<file path=ppt/media/image21.jpg>
</file>

<file path=ppt/media/image22.png>
</file>

<file path=ppt/media/image23.jpg>
</file>

<file path=ppt/media/image24.jpg>
</file>

<file path=ppt/media/image25.jpg>
</file>

<file path=ppt/media/image26.jpg>
</file>

<file path=ppt/media/image3.png>
</file>

<file path=ppt/media/image4.jpeg>
</file>

<file path=ppt/media/image5.jpeg>
</file>

<file path=ppt/media/image6.jpe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B47EA9-73D1-4CAC-AF50-458301279A11}" type="datetimeFigureOut">
              <a:rPr lang="en-US" smtClean="0"/>
              <a:t>4/28/2019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FE4150-CA28-4706-9A00-1E097901A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81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1391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Somewhat happy with this but already planning v2.1</a:t>
            </a:r>
          </a:p>
          <a:p>
            <a:r>
              <a:rPr lang="en-US" dirty="0"/>
              <a:t>Need to add resister, and add more pin out</a:t>
            </a:r>
          </a:p>
          <a:p>
            <a:r>
              <a:rPr lang="en-US" dirty="0"/>
              <a:t>	Found that some of the pins we needed to bring to ground for programming can be re-used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602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are getting going</a:t>
            </a:r>
          </a:p>
          <a:p>
            <a:r>
              <a:rPr lang="en-US" dirty="0"/>
              <a:t>Design prototype – Did they like how it looked?</a:t>
            </a:r>
          </a:p>
          <a:p>
            <a:r>
              <a:rPr lang="en-US" dirty="0"/>
              <a:t>Will it work?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6863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146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Lessoned learning</a:t>
            </a:r>
          </a:p>
          <a:p>
            <a:r>
              <a:rPr lang="en-US" dirty="0"/>
              <a:t>- Run a functional prototype THEN put on Design Prototype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5462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prototypes were good</a:t>
            </a:r>
          </a:p>
          <a:p>
            <a:r>
              <a:rPr lang="en-US" dirty="0"/>
              <a:t>Everything worked and we had all the resisters in the right spot</a:t>
            </a:r>
          </a:p>
          <a:p>
            <a:r>
              <a:rPr lang="en-US" dirty="0"/>
              <a:t>Everyone is happy – LETS GO 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1446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2+ weeks of everyone in China shutting down</a:t>
            </a:r>
          </a:p>
          <a:p>
            <a:endParaRPr lang="en-US" dirty="0"/>
          </a:p>
          <a:p>
            <a:r>
              <a:rPr lang="en-US" dirty="0"/>
              <a:t>No worries, we will wait, we should have plenty of time.. This year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5714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got all the Badges 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0007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Boards are in</a:t>
            </a:r>
          </a:p>
          <a:p>
            <a:r>
              <a:rPr lang="en-US" dirty="0"/>
              <a:t>We are building Alternate Badges with Electronics</a:t>
            </a:r>
          </a:p>
          <a:p>
            <a:pPr lvl="1"/>
            <a:r>
              <a:rPr lang="en-US" dirty="0"/>
              <a:t>Lessoned Learned from last year – All comps on same side makes it easier</a:t>
            </a:r>
          </a:p>
          <a:p>
            <a:r>
              <a:rPr lang="en-US" dirty="0"/>
              <a:t>We are adding functionality </a:t>
            </a:r>
          </a:p>
          <a:p>
            <a:r>
              <a:rPr lang="en-US" dirty="0"/>
              <a:t>We are cleaning up Code</a:t>
            </a:r>
          </a:p>
          <a:p>
            <a:r>
              <a:rPr lang="en-US" dirty="0"/>
              <a:t>We are adding the game theory – wops</a:t>
            </a:r>
          </a:p>
          <a:p>
            <a:r>
              <a:rPr lang="en-US" dirty="0"/>
              <a:t>We are testing and QA each badge – Only 7 out of 350 Elect Bad</a:t>
            </a:r>
          </a:p>
          <a:p>
            <a:r>
              <a:rPr lang="en-US" dirty="0"/>
              <a:t>We are pushing final Code</a:t>
            </a:r>
          </a:p>
          <a:p>
            <a:r>
              <a:rPr lang="en-US" dirty="0"/>
              <a:t>We are READY!!!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558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8236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3326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2401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Since we are ready, lets start talking about NEXT YEAR .. </a:t>
            </a:r>
            <a:r>
              <a:rPr lang="en-US" dirty="0" err="1"/>
              <a:t>Ugnnn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6188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97284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01167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there anything hidden in the badge?</a:t>
            </a:r>
          </a:p>
          <a:p>
            <a:endParaRPr lang="en-US" dirty="0"/>
          </a:p>
          <a:p>
            <a:r>
              <a:rPr lang="en-US" dirty="0"/>
              <a:t>Well I am not saying there is or there isn’t, but First person to solve it gets a “Pirate” Version of the badge</a:t>
            </a:r>
          </a:p>
          <a:p>
            <a:endParaRPr lang="en-US" dirty="0"/>
          </a:p>
          <a:p>
            <a:r>
              <a:rPr lang="en-US" dirty="0"/>
              <a:t>Everyone else gets a special Add-on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3250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Wait 10 seconds… just look around the room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99162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6294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303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8581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Beginning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Carl and I figured we could build a badge pretty easy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PCB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Easy to just simply add Electronics</a:t>
            </a:r>
          </a:p>
          <a:p>
            <a:pPr marL="171450" indent="-171450">
              <a:buFontTx/>
              <a:buChar char="-"/>
            </a:pPr>
            <a:r>
              <a:rPr lang="en-US" dirty="0"/>
              <a:t>DC25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Basic PCB with Dev Board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Hand Painted</a:t>
            </a:r>
          </a:p>
          <a:p>
            <a:pPr marL="171450" indent="-171450">
              <a:buFontTx/>
              <a:buChar char="-"/>
            </a:pPr>
            <a:r>
              <a:rPr lang="en-US" dirty="0"/>
              <a:t>Bsides 2018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Square Board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20 Charlie Plex LED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Ran off of AT Tiny 85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501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Last year we had just 2 months, We needed more time this year</a:t>
            </a:r>
          </a:p>
          <a:p>
            <a:endParaRPr lang="en-US" dirty="0"/>
          </a:p>
          <a:p>
            <a:r>
              <a:rPr lang="en-US" dirty="0"/>
              <a:t>September we started brainstorming </a:t>
            </a:r>
          </a:p>
          <a:p>
            <a:r>
              <a:rPr lang="en-US" dirty="0"/>
              <a:t>Picked Platform after several test</a:t>
            </a:r>
          </a:p>
          <a:p>
            <a:pPr marL="171450" indent="-171450">
              <a:buFontTx/>
              <a:buChar char="-"/>
            </a:pPr>
            <a:r>
              <a:rPr lang="en-US" dirty="0"/>
              <a:t>ESP 32- To Big, expensive – 3$</a:t>
            </a:r>
          </a:p>
          <a:p>
            <a:pPr marL="171450" indent="-171450">
              <a:buFontTx/>
              <a:buChar char="-"/>
            </a:pPr>
            <a:r>
              <a:rPr lang="en-US" dirty="0"/>
              <a:t>8266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Had </a:t>
            </a:r>
            <a:r>
              <a:rPr lang="en-US" dirty="0" err="1"/>
              <a:t>Wifi</a:t>
            </a:r>
            <a:endParaRPr lang="en-US" dirty="0"/>
          </a:p>
          <a:p>
            <a:pPr marL="628650" lvl="1" indent="-171450">
              <a:buFontTx/>
              <a:buChar char="-"/>
            </a:pPr>
            <a:r>
              <a:rPr lang="en-US" dirty="0"/>
              <a:t>Had Many IO Pins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Can use Arduino IDE to program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Expand to Micro Python if we got too cocky</a:t>
            </a:r>
          </a:p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1133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we wanted to make a repeatable platform </a:t>
            </a:r>
          </a:p>
          <a:p>
            <a:r>
              <a:rPr lang="en-US" dirty="0"/>
              <a:t>Layout out a MCU (8266) on an open breadboard</a:t>
            </a:r>
          </a:p>
          <a:p>
            <a:r>
              <a:rPr lang="en-US" dirty="0"/>
              <a:t>This to get the wire layout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5267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Breadboarding we ordered or first prototype</a:t>
            </a:r>
          </a:p>
          <a:p>
            <a:r>
              <a:rPr lang="en-US" dirty="0"/>
              <a:t>WROOM 8266-02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749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Yes .. Version 1.1 .. I messed up traces on v1, but hey its only 5$ (plus shipping)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622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Change of 8266 type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Tried what we had, Different version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Settled on 12F, least number of pins after program mode</a:t>
            </a:r>
          </a:p>
          <a:p>
            <a:r>
              <a:rPr lang="en-US" dirty="0"/>
              <a:t>This lead to v2.0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E4150-CA28-4706-9A00-1E097901A76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497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54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284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454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05272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53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605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16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053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06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808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27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1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054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622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14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401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25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987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gi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mailto:bp@badgepirates.com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latin typeface="Rockwell" panose="02060603020205020403" pitchFamily="18" charset="0"/>
              </a:rPr>
              <a:t>The Hardest way to present at a conference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78725B-6E40-4D82-B375-7831D81C29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5202238"/>
            <a:ext cx="8791575" cy="1655762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Bsides kc 2019 Badge</a:t>
            </a:r>
          </a:p>
          <a:p>
            <a:pPr algn="ctr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Bsides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kC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2019 Kids Badge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310618E7-D582-42D3-B2B9-334EBD5B7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7060" y="159806"/>
            <a:ext cx="1925113" cy="192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5FC6C-BAE1-4AC3-8143-AFAE58C95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Change of Board to 12F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EAD43D-2DBB-43B7-A7F8-B916B822B8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06436" y="1883229"/>
            <a:ext cx="6874233" cy="3341641"/>
          </a:xfrm>
        </p:spPr>
      </p:pic>
    </p:spTree>
    <p:extLst>
      <p:ext uri="{BB962C8B-B14F-4D97-AF65-F5344CB8AC3E}">
        <p14:creationId xmlns:p14="http://schemas.microsoft.com/office/powerpoint/2010/main" val="2140595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9EB03-7E11-4877-A2FF-6C3C5994A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Schedule of Events – Bsides Badge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833C0-E268-4ECE-A0CB-870E8498F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56639"/>
            <a:ext cx="9905999" cy="3534562"/>
          </a:xfrm>
        </p:spPr>
        <p:txBody>
          <a:bodyPr>
            <a:normAutofit/>
          </a:bodyPr>
          <a:lstStyle/>
          <a:p>
            <a:r>
              <a:rPr lang="en-US" dirty="0"/>
              <a:t>Sept 2018 – Initial Brain Storming – Picking out platform</a:t>
            </a:r>
          </a:p>
          <a:p>
            <a:r>
              <a:rPr lang="en-US" dirty="0"/>
              <a:t>Nov 2018 – Design brain storming – What cant we do</a:t>
            </a:r>
          </a:p>
          <a:p>
            <a:pPr lvl="1"/>
            <a:r>
              <a:rPr lang="en-US" dirty="0"/>
              <a:t>First Platform Prototype – WROOM 8266-02</a:t>
            </a:r>
          </a:p>
          <a:p>
            <a:r>
              <a:rPr lang="en-US" dirty="0"/>
              <a:t>Dec 2018 – Second Platform Prototype – ESP 8266 12F</a:t>
            </a:r>
          </a:p>
          <a:p>
            <a:pPr lvl="1"/>
            <a:r>
              <a:rPr lang="en-US" dirty="0"/>
              <a:t>Third Platform Prototype</a:t>
            </a:r>
          </a:p>
          <a:p>
            <a:r>
              <a:rPr lang="en-US" dirty="0"/>
              <a:t>January 2019 – First Design Prototype (of several)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8626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7F68E-053D-477A-B5DA-1A78076FB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Design Prototype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94C4E5D-BA1E-430E-98CF-3CA3B294E5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16200000">
            <a:off x="3994010" y="726873"/>
            <a:ext cx="3620482" cy="5933188"/>
          </a:xfrm>
        </p:spPr>
      </p:pic>
    </p:spTree>
    <p:extLst>
      <p:ext uri="{BB962C8B-B14F-4D97-AF65-F5344CB8AC3E}">
        <p14:creationId xmlns:p14="http://schemas.microsoft.com/office/powerpoint/2010/main" val="616163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7F68E-053D-477A-B5DA-1A78076FB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Function Prototype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D6377D-B245-46A3-AD6C-22207F2905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84253" y="1888672"/>
            <a:ext cx="7154153" cy="3477713"/>
          </a:xfrm>
        </p:spPr>
      </p:pic>
    </p:spTree>
    <p:extLst>
      <p:ext uri="{BB962C8B-B14F-4D97-AF65-F5344CB8AC3E}">
        <p14:creationId xmlns:p14="http://schemas.microsoft.com/office/powerpoint/2010/main" val="30793550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9EB03-7E11-4877-A2FF-6C3C5994A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Schedule of Events – Bsides Badge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833C0-E268-4ECE-A0CB-870E8498F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56639"/>
            <a:ext cx="9905999" cy="35345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Sept 2018 – Initial Brain Storming – Picking out platform</a:t>
            </a:r>
          </a:p>
          <a:p>
            <a:r>
              <a:rPr lang="en-US" dirty="0"/>
              <a:t>Nov 2018 – Design brain storming – What cant we do</a:t>
            </a:r>
          </a:p>
          <a:p>
            <a:pPr lvl="1"/>
            <a:r>
              <a:rPr lang="en-US" dirty="0"/>
              <a:t>First Platform Prototype – WROOM 8266-02</a:t>
            </a:r>
          </a:p>
          <a:p>
            <a:r>
              <a:rPr lang="en-US" dirty="0"/>
              <a:t>Dec 2018 – Second Platform Prototype – ESP 8266 12F</a:t>
            </a:r>
          </a:p>
          <a:p>
            <a:pPr lvl="1"/>
            <a:r>
              <a:rPr lang="en-US" dirty="0"/>
              <a:t>Third Platform Prototype</a:t>
            </a:r>
          </a:p>
          <a:p>
            <a:r>
              <a:rPr lang="en-US" dirty="0"/>
              <a:t>January 2019 – First Design Prototype (of several)</a:t>
            </a:r>
          </a:p>
          <a:p>
            <a:r>
              <a:rPr lang="en-US" dirty="0"/>
              <a:t>Feb 2019 – Final Design and Order of Produced Badges from China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1766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2937B-D1C5-4AA0-A923-E274513CE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Problem with Feb China Production	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E1ADEF7-08D3-4528-B689-E3272DC723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79242" y="2249488"/>
            <a:ext cx="6430342" cy="3541712"/>
          </a:xfrm>
        </p:spPr>
      </p:pic>
    </p:spTree>
    <p:extLst>
      <p:ext uri="{BB962C8B-B14F-4D97-AF65-F5344CB8AC3E}">
        <p14:creationId xmlns:p14="http://schemas.microsoft.com/office/powerpoint/2010/main" val="362105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C2307-64C9-4A7D-BF3A-43ACBD5F5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9043" y="658586"/>
            <a:ext cx="8908368" cy="1438502"/>
          </a:xfrm>
        </p:spPr>
        <p:txBody>
          <a:bodyPr/>
          <a:lstStyle/>
          <a:p>
            <a:r>
              <a:rPr lang="en-US" dirty="0"/>
              <a:t>Finished Versions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528A45-5478-4D67-9B50-C78490C2FF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5400000">
            <a:off x="6463202" y="1929493"/>
            <a:ext cx="6169402" cy="299901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30AA2E-8B28-40FA-8FC1-32FFD48384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1343" y="2208403"/>
            <a:ext cx="5740398" cy="430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2886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9EB03-7E11-4877-A2FF-6C3C5994A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Schedule of Events – </a:t>
            </a:r>
            <a:r>
              <a:rPr lang="en-US" dirty="0" err="1"/>
              <a:t>Bsides</a:t>
            </a:r>
            <a:r>
              <a:rPr lang="en-US" dirty="0"/>
              <a:t> Badge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833C0-E268-4ECE-A0CB-870E8498F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56639"/>
            <a:ext cx="9905999" cy="353456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Sept 2018 – Initial Brain Storming – Picking out platform</a:t>
            </a:r>
          </a:p>
          <a:p>
            <a:r>
              <a:rPr lang="en-US" dirty="0"/>
              <a:t>Nov 2018 – Design brain storming – What cant we do</a:t>
            </a:r>
          </a:p>
          <a:p>
            <a:pPr lvl="1"/>
            <a:r>
              <a:rPr lang="en-US" dirty="0"/>
              <a:t>First Platform Prototype – WROOM 8266-02</a:t>
            </a:r>
          </a:p>
          <a:p>
            <a:r>
              <a:rPr lang="en-US" dirty="0"/>
              <a:t>Dec 2018 – Second Platform Prototype – ESP 8266 12F</a:t>
            </a:r>
          </a:p>
          <a:p>
            <a:pPr lvl="1"/>
            <a:r>
              <a:rPr lang="en-US" dirty="0"/>
              <a:t>Third Platform Prototype</a:t>
            </a:r>
          </a:p>
          <a:p>
            <a:r>
              <a:rPr lang="en-US" dirty="0"/>
              <a:t>January 2019 – First Design Prototype (of several)</a:t>
            </a:r>
          </a:p>
          <a:p>
            <a:r>
              <a:rPr lang="en-US" dirty="0"/>
              <a:t>Feb 2019 – Final Design and Order of Produced Badges from China</a:t>
            </a:r>
          </a:p>
          <a:p>
            <a:r>
              <a:rPr lang="en-US" dirty="0"/>
              <a:t>April 2019 – Final Push for Code Development, Assembly and Program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302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5EA25-E984-4B25-8E13-FE8B34683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Jig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ECB35B-2D83-4DEB-A0F3-86AFD9507A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5400000">
            <a:off x="5424586" y="1918608"/>
            <a:ext cx="6214184" cy="302078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A9CB122-914A-400A-A0CF-B8C06768BB9A}"/>
              </a:ext>
            </a:extLst>
          </p:cNvPr>
          <p:cNvSpPr txBox="1"/>
          <p:nvPr/>
        </p:nvSpPr>
        <p:spPr>
          <a:xfrm>
            <a:off x="1605643" y="2618014"/>
            <a:ext cx="45556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Looks Good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Well Mostly 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Inconsistent</a:t>
            </a:r>
          </a:p>
        </p:txBody>
      </p:sp>
    </p:spTree>
    <p:extLst>
      <p:ext uri="{BB962C8B-B14F-4D97-AF65-F5344CB8AC3E}">
        <p14:creationId xmlns:p14="http://schemas.microsoft.com/office/powerpoint/2010/main" val="18159062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5EA25-E984-4B25-8E13-FE8B34683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Jig –v2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9CB122-914A-400A-A0CF-B8C06768BB9A}"/>
              </a:ext>
            </a:extLst>
          </p:cNvPr>
          <p:cNvSpPr txBox="1"/>
          <p:nvPr/>
        </p:nvSpPr>
        <p:spPr>
          <a:xfrm>
            <a:off x="1605643" y="2618014"/>
            <a:ext cx="45556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Yes that is Cardboard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Yes it worked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065782C-4BB4-4F9A-B1C8-E212DAC026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5400000">
            <a:off x="6125952" y="1822800"/>
            <a:ext cx="4722282" cy="3541712"/>
          </a:xfrm>
        </p:spPr>
      </p:pic>
    </p:spTree>
    <p:extLst>
      <p:ext uri="{BB962C8B-B14F-4D97-AF65-F5344CB8AC3E}">
        <p14:creationId xmlns:p14="http://schemas.microsoft.com/office/powerpoint/2010/main" val="1057895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9DFF6-C766-4DBF-9F5C-327796FCF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1941" y="618518"/>
            <a:ext cx="3363986" cy="5391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BADGE PIRATES</a:t>
            </a:r>
          </a:p>
        </p:txBody>
      </p:sp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9E85E219-F408-4C48-B8EB-04719E8572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79677" y="618518"/>
            <a:ext cx="1691117" cy="169111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C0E3DF-1281-449D-84AF-D4A8375724A5}"/>
              </a:ext>
            </a:extLst>
          </p:cNvPr>
          <p:cNvSpPr txBox="1"/>
          <p:nvPr/>
        </p:nvSpPr>
        <p:spPr>
          <a:xfrm>
            <a:off x="2379677" y="2771825"/>
            <a:ext cx="74326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cap="all"/>
              <a:t>WE'RE A SMALL GROUP OF HACKERS &amp; MAKERS</a:t>
            </a:r>
          </a:p>
          <a:p>
            <a:r>
              <a:rPr lang="en-US"/>
              <a:t>We build electronic badges for security conferences for fun and no profit. Each badge is painstakingly designed and built with unique surprises and attention to detail. </a:t>
            </a:r>
          </a:p>
        </p:txBody>
      </p:sp>
    </p:spTree>
    <p:extLst>
      <p:ext uri="{BB962C8B-B14F-4D97-AF65-F5344CB8AC3E}">
        <p14:creationId xmlns:p14="http://schemas.microsoft.com/office/powerpoint/2010/main" val="34369866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9EB03-7E11-4877-A2FF-6C3C5994A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Schedule of Events – </a:t>
            </a:r>
            <a:r>
              <a:rPr lang="en-US" dirty="0" err="1"/>
              <a:t>Bsides</a:t>
            </a:r>
            <a:r>
              <a:rPr lang="en-US" dirty="0"/>
              <a:t> Badge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833C0-E268-4ECE-A0CB-870E8498F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56639"/>
            <a:ext cx="9905999" cy="353456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Sept 2018 – Initial Brain Storming – Picking out platform</a:t>
            </a:r>
          </a:p>
          <a:p>
            <a:r>
              <a:rPr lang="en-US" dirty="0"/>
              <a:t>Nov 2018 – Design brain storming – What cant we do</a:t>
            </a:r>
          </a:p>
          <a:p>
            <a:pPr lvl="1"/>
            <a:r>
              <a:rPr lang="en-US" dirty="0"/>
              <a:t>First Platform Prototype – WROOM 8266-02</a:t>
            </a:r>
          </a:p>
          <a:p>
            <a:r>
              <a:rPr lang="en-US" dirty="0"/>
              <a:t>Dec 2018 – Second Platform Prototype – ESP 8266 12F</a:t>
            </a:r>
          </a:p>
          <a:p>
            <a:pPr lvl="1"/>
            <a:r>
              <a:rPr lang="en-US" dirty="0"/>
              <a:t>Third Platform Prototype</a:t>
            </a:r>
          </a:p>
          <a:p>
            <a:r>
              <a:rPr lang="en-US" dirty="0"/>
              <a:t>January 2019 – First Design Prototype (of several)</a:t>
            </a:r>
          </a:p>
          <a:p>
            <a:r>
              <a:rPr lang="en-US" dirty="0"/>
              <a:t>Feb 2019 – Final Design and Order of Produced Badges from China</a:t>
            </a:r>
          </a:p>
          <a:p>
            <a:r>
              <a:rPr lang="en-US" dirty="0"/>
              <a:t>April 2019 to Yesterday Night  – Final Push for Code Development, Assembly, Game</a:t>
            </a:r>
          </a:p>
          <a:p>
            <a:r>
              <a:rPr lang="en-US" dirty="0"/>
              <a:t>Now – Brain Storming of </a:t>
            </a:r>
            <a:r>
              <a:rPr lang="en-US" dirty="0" err="1"/>
              <a:t>BSidesKC</a:t>
            </a:r>
            <a:r>
              <a:rPr lang="en-US" dirty="0"/>
              <a:t> 2020 Badge !!!!!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3147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43734-BBBE-4063-A036-894047A73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Next Year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27617F-B3A1-44AD-9FDE-A5D29F4010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733272" y="2249488"/>
            <a:ext cx="4722282" cy="3541712"/>
          </a:xfrm>
        </p:spPr>
      </p:pic>
    </p:spTree>
    <p:extLst>
      <p:ext uri="{BB962C8B-B14F-4D97-AF65-F5344CB8AC3E}">
        <p14:creationId xmlns:p14="http://schemas.microsoft.com/office/powerpoint/2010/main" val="33911297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E9048-37C0-461D-82B4-272AF0C13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does the Badge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98030-0E23-4774-B136-57BBF1BD3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It has wireless</a:t>
            </a:r>
          </a:p>
          <a:p>
            <a:pPr lvl="1"/>
            <a:r>
              <a:rPr lang="en-US" dirty="0"/>
              <a:t>And Uses the Wireless</a:t>
            </a:r>
          </a:p>
          <a:p>
            <a:r>
              <a:rPr lang="en-US" dirty="0"/>
              <a:t>Has Blinky Lights</a:t>
            </a:r>
          </a:p>
          <a:p>
            <a:pPr lvl="1"/>
            <a:r>
              <a:rPr lang="en-US" dirty="0"/>
              <a:t>Back Lit (reverse mount)</a:t>
            </a:r>
          </a:p>
          <a:p>
            <a:pPr lvl="1"/>
            <a:r>
              <a:rPr lang="en-US" dirty="0"/>
              <a:t>Different patterns</a:t>
            </a:r>
          </a:p>
          <a:p>
            <a:r>
              <a:rPr lang="en-US" dirty="0"/>
              <a:t>It has a game</a:t>
            </a:r>
          </a:p>
          <a:p>
            <a:pPr lvl="1"/>
            <a:r>
              <a:rPr lang="en-US" dirty="0"/>
              <a:t>If you haven’t figured it out yet</a:t>
            </a:r>
          </a:p>
          <a:p>
            <a:pPr lvl="1"/>
            <a:r>
              <a:rPr lang="en-US" dirty="0"/>
              <a:t>“Its just an Adventure”</a:t>
            </a:r>
          </a:p>
        </p:txBody>
      </p:sp>
    </p:spTree>
    <p:extLst>
      <p:ext uri="{BB962C8B-B14F-4D97-AF65-F5344CB8AC3E}">
        <p14:creationId xmlns:p14="http://schemas.microsoft.com/office/powerpoint/2010/main" val="41417470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EBAB5-B458-4662-B624-9D0BFABDC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Is there hidden Things in Badge?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996C12-3DF1-49E5-AE43-59E40CAF2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6571" y="2275113"/>
            <a:ext cx="3624943" cy="3624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4702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1B63D-D0C6-48BD-9161-ADEF300E6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Gronsfeld</a:t>
            </a:r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302FBC-9374-41B2-92ED-49AEA47163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23557" y="2249488"/>
            <a:ext cx="3541712" cy="3541712"/>
          </a:xfrm>
        </p:spPr>
      </p:pic>
    </p:spTree>
    <p:extLst>
      <p:ext uri="{BB962C8B-B14F-4D97-AF65-F5344CB8AC3E}">
        <p14:creationId xmlns:p14="http://schemas.microsoft.com/office/powerpoint/2010/main" val="9514512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378D1-54F4-4B89-861B-5E075D1BF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Bsides</a:t>
            </a:r>
            <a:r>
              <a:rPr lang="en-US" dirty="0"/>
              <a:t> kc 2019 Kids badge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0BA37-8FA7-407E-AADA-B3950A7816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Brain Storming</a:t>
            </a:r>
          </a:p>
          <a:p>
            <a:pPr lvl="1"/>
            <a:r>
              <a:rPr lang="en-US" dirty="0"/>
              <a:t>Something Interactive for the Kids</a:t>
            </a:r>
          </a:p>
          <a:p>
            <a:pPr lvl="1"/>
            <a:r>
              <a:rPr lang="en-US" dirty="0"/>
              <a:t>Something they can solder for a simple Learn to solder</a:t>
            </a:r>
          </a:p>
          <a:p>
            <a:pPr lvl="1"/>
            <a:r>
              <a:rPr lang="en-US" dirty="0"/>
              <a:t>Fun</a:t>
            </a:r>
          </a:p>
          <a:p>
            <a:pPr lvl="1"/>
            <a:r>
              <a:rPr lang="en-US" dirty="0"/>
              <a:t>More functionality</a:t>
            </a:r>
          </a:p>
        </p:txBody>
      </p:sp>
    </p:spTree>
    <p:extLst>
      <p:ext uri="{BB962C8B-B14F-4D97-AF65-F5344CB8AC3E}">
        <p14:creationId xmlns:p14="http://schemas.microsoft.com/office/powerpoint/2010/main" val="10133354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B3A26-B163-4B1C-98FA-C06CB0BF6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 storming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D4E20-FAEB-459F-AC35-FCBC83E3B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Ray Gun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5038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B3A26-B163-4B1C-98FA-C06CB0BF6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 storming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D4E20-FAEB-459F-AC35-FCBC83E3B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Ray Gun</a:t>
            </a:r>
          </a:p>
          <a:p>
            <a:r>
              <a:rPr lang="en-US" dirty="0"/>
              <a:t>Raptor on Hoverboards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6040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B3A26-B163-4B1C-98FA-C06CB0BF6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 storming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D4E20-FAEB-459F-AC35-FCBC83E3B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Ray Gun</a:t>
            </a:r>
          </a:p>
          <a:p>
            <a:r>
              <a:rPr lang="en-US" dirty="0"/>
              <a:t>Raptor on Hoverboards</a:t>
            </a:r>
          </a:p>
          <a:p>
            <a:r>
              <a:rPr lang="en-US" dirty="0"/>
              <a:t>T-Rex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6172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B3A26-B163-4B1C-98FA-C06CB0BF6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 storming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D4E20-FAEB-459F-AC35-FCBC83E3B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Ray Gun</a:t>
            </a:r>
          </a:p>
          <a:p>
            <a:r>
              <a:rPr lang="en-US" dirty="0"/>
              <a:t>Raptor on Hoverboards</a:t>
            </a:r>
          </a:p>
          <a:p>
            <a:r>
              <a:rPr lang="en-US" dirty="0"/>
              <a:t>T-Rex</a:t>
            </a:r>
          </a:p>
          <a:p>
            <a:r>
              <a:rPr lang="en-US" dirty="0"/>
              <a:t>“What's in </a:t>
            </a:r>
            <a:r>
              <a:rPr lang="en-US" dirty="0" err="1"/>
              <a:t>Fortnite</a:t>
            </a:r>
            <a:r>
              <a:rPr lang="en-US" dirty="0"/>
              <a:t> we can use??”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6128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F9E30-3808-4D1E-A746-0AB870EF3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Who are we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64EA8-523A-463F-96F1-EEE87852A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383870"/>
          </a:xfrm>
        </p:spPr>
        <p:txBody>
          <a:bodyPr/>
          <a:lstStyle/>
          <a:p>
            <a:r>
              <a:rPr lang="en-US" dirty="0"/>
              <a:t>Kevin - FG</a:t>
            </a:r>
          </a:p>
          <a:p>
            <a:r>
              <a:rPr lang="en-US" dirty="0"/>
              <a:t>Carl - </a:t>
            </a:r>
            <a:r>
              <a:rPr lang="en-US" dirty="0" err="1"/>
              <a:t>Networkgeek</a:t>
            </a:r>
            <a:endParaRPr lang="en-US" dirty="0"/>
          </a:p>
          <a:p>
            <a:r>
              <a:rPr lang="en-US" dirty="0"/>
              <a:t>Patrick - </a:t>
            </a:r>
            <a:r>
              <a:rPr lang="en-US" dirty="0" err="1"/>
              <a:t>JiggleBilly</a:t>
            </a:r>
            <a:endParaRPr lang="en-US" dirty="0"/>
          </a:p>
          <a:p>
            <a:r>
              <a:rPr lang="en-US" dirty="0"/>
              <a:t>Patrick – </a:t>
            </a:r>
            <a:r>
              <a:rPr lang="en-US" dirty="0" err="1"/>
              <a:t>pecord</a:t>
            </a:r>
            <a:endParaRPr lang="en-US" dirty="0"/>
          </a:p>
          <a:p>
            <a:r>
              <a:rPr lang="en-US" dirty="0"/>
              <a:t>Steff - </a:t>
            </a:r>
            <a:r>
              <a:rPr lang="en-US" dirty="0" err="1"/>
              <a:t>whthat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8236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B3A26-B163-4B1C-98FA-C06CB0BF6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 storming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D4E20-FAEB-459F-AC35-FCBC83E3B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Ray Gun</a:t>
            </a:r>
          </a:p>
          <a:p>
            <a:r>
              <a:rPr lang="en-US" dirty="0"/>
              <a:t>Raptor on Hoverboards</a:t>
            </a:r>
          </a:p>
          <a:p>
            <a:r>
              <a:rPr lang="en-US" dirty="0"/>
              <a:t>T-Rex</a:t>
            </a:r>
          </a:p>
          <a:p>
            <a:r>
              <a:rPr lang="en-US" dirty="0"/>
              <a:t>“What's in </a:t>
            </a:r>
            <a:r>
              <a:rPr lang="en-US" dirty="0" err="1"/>
              <a:t>Fortnite</a:t>
            </a:r>
            <a:r>
              <a:rPr lang="en-US" dirty="0"/>
              <a:t> we can use??”</a:t>
            </a:r>
          </a:p>
          <a:p>
            <a:endParaRPr lang="en-US" dirty="0"/>
          </a:p>
          <a:p>
            <a:r>
              <a:rPr lang="en-US" dirty="0"/>
              <a:t>……. Yeah we are old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2666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48014-702F-49FF-ABE9-4BE21E5A0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Bsides</a:t>
            </a:r>
            <a:r>
              <a:rPr lang="en-US" dirty="0"/>
              <a:t> kc 2019 Kids badge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E85D6287-0D26-4F74-8AE1-11A84B0704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322571" y="2097088"/>
            <a:ext cx="3541712" cy="3541712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D3F17D1-DE06-435C-B437-ADC5C36476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4563" y="2614159"/>
            <a:ext cx="5295825" cy="2213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2166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D59F1-6F2A-4A15-9ACE-9814E7FB4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Shark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6727D8A-AE07-40CA-86F4-BF9B60B210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8100" y="1898968"/>
            <a:ext cx="6552624" cy="3541712"/>
          </a:xfrm>
        </p:spPr>
      </p:pic>
    </p:spTree>
    <p:extLst>
      <p:ext uri="{BB962C8B-B14F-4D97-AF65-F5344CB8AC3E}">
        <p14:creationId xmlns:p14="http://schemas.microsoft.com/office/powerpoint/2010/main" val="26811242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D59F1-6F2A-4A15-9ACE-9814E7FB4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Shark with laser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AC4523-58C1-482B-8F0A-ED9A3D9CB3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8100" y="1921828"/>
            <a:ext cx="6552624" cy="3541712"/>
          </a:xfrm>
        </p:spPr>
      </p:pic>
    </p:spTree>
    <p:extLst>
      <p:ext uri="{BB962C8B-B14F-4D97-AF65-F5344CB8AC3E}">
        <p14:creationId xmlns:p14="http://schemas.microsoft.com/office/powerpoint/2010/main" val="37257619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88FE624-E675-48A4-B1D0-03A0983AA6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9554" y="925285"/>
            <a:ext cx="9445233" cy="4882244"/>
          </a:xfrm>
        </p:spPr>
      </p:pic>
    </p:spTree>
    <p:extLst>
      <p:ext uri="{BB962C8B-B14F-4D97-AF65-F5344CB8AC3E}">
        <p14:creationId xmlns:p14="http://schemas.microsoft.com/office/powerpoint/2010/main" val="40976100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3B7D2-1004-4D44-9471-E835A2733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Development Board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E37472-6DF1-4898-9A73-3220DAF75D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1142" y="2026700"/>
            <a:ext cx="8046129" cy="3911313"/>
          </a:xfrm>
        </p:spPr>
      </p:pic>
    </p:spTree>
    <p:extLst>
      <p:ext uri="{BB962C8B-B14F-4D97-AF65-F5344CB8AC3E}">
        <p14:creationId xmlns:p14="http://schemas.microsoft.com/office/powerpoint/2010/main" val="18397662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8EB2E-5FC2-4818-BA11-78712DF0D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Kids Badge -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8146A-05AD-4994-8956-1D0C97E3E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IR Send / Receive</a:t>
            </a:r>
          </a:p>
          <a:p>
            <a:r>
              <a:rPr lang="en-US" dirty="0"/>
              <a:t>Power Indicator</a:t>
            </a:r>
          </a:p>
          <a:p>
            <a:r>
              <a:rPr lang="en-US" dirty="0"/>
              <a:t>Speaker</a:t>
            </a:r>
          </a:p>
          <a:p>
            <a:r>
              <a:rPr lang="en-US" dirty="0"/>
              <a:t>Vibrating Disk</a:t>
            </a:r>
          </a:p>
          <a:p>
            <a:r>
              <a:rPr lang="en-US" dirty="0"/>
              <a:t>3 </a:t>
            </a:r>
            <a:r>
              <a:rPr lang="en-US" dirty="0" err="1"/>
              <a:t>NeoPixel</a:t>
            </a:r>
            <a:r>
              <a:rPr lang="en-US" dirty="0"/>
              <a:t> LED</a:t>
            </a:r>
          </a:p>
          <a:p>
            <a:r>
              <a:rPr lang="en-US" dirty="0"/>
              <a:t>2 AAA Battery</a:t>
            </a:r>
          </a:p>
          <a:p>
            <a:r>
              <a:rPr lang="en-US"/>
              <a:t>ESP-8266-12F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5495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4EA85-BDA2-4AE1-A865-D1740F04F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Badge Testing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FBE72-B889-43D9-931F-6D9D92DC6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Functionality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Usability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Stress Testing</a:t>
            </a:r>
          </a:p>
        </p:txBody>
      </p:sp>
    </p:spTree>
    <p:extLst>
      <p:ext uri="{BB962C8B-B14F-4D97-AF65-F5344CB8AC3E}">
        <p14:creationId xmlns:p14="http://schemas.microsoft.com/office/powerpoint/2010/main" val="7399135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4EA85-BDA2-4AE1-A865-D1740F04F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Badge Testing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FBE72-B889-43D9-931F-6D9D92DC6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Functionality - Kid approved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Usability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Stress Testing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0296FB-106A-4249-A69A-78E65BAED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900928" y="1964611"/>
            <a:ext cx="5753098" cy="279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2044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4EA85-BDA2-4AE1-A865-D1740F04F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Badge Testing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FBE72-B889-43D9-931F-6D9D92DC6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Functionality - Kid approved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Usability – Kid Approved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Stress Testing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B7B94A-2028-4AF3-A017-8D1847340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120568" y="2058686"/>
            <a:ext cx="5279571" cy="2566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197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F74FF-5F74-4B60-94CF-20D0191AE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 the Beginning – Great Idea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912072-505C-4BF3-9FC1-D3DCEDCC24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33272" y="2249488"/>
            <a:ext cx="4722282" cy="3541712"/>
          </a:xfrm>
        </p:spPr>
      </p:pic>
    </p:spTree>
    <p:extLst>
      <p:ext uri="{BB962C8B-B14F-4D97-AF65-F5344CB8AC3E}">
        <p14:creationId xmlns:p14="http://schemas.microsoft.com/office/powerpoint/2010/main" val="10436212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4EA85-BDA2-4AE1-A865-D1740F04F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Badge Testing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FBE72-B889-43D9-931F-6D9D92DC6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Functionality - Kid approved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Usability – Kid Approved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Stress Testing – 30,000 Cycles shooting at each other</a:t>
            </a:r>
          </a:p>
        </p:txBody>
      </p:sp>
    </p:spTree>
    <p:extLst>
      <p:ext uri="{BB962C8B-B14F-4D97-AF65-F5344CB8AC3E}">
        <p14:creationId xmlns:p14="http://schemas.microsoft.com/office/powerpoint/2010/main" val="18521921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F7A8B-C0E9-4A1E-83DA-D108DB395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Bsides KC 2019 Kids Badge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154112-B959-4BFD-8D20-0BCBDD1FF2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6822" y="1709057"/>
            <a:ext cx="8016301" cy="3896813"/>
          </a:xfrm>
        </p:spPr>
      </p:pic>
    </p:spTree>
    <p:extLst>
      <p:ext uri="{BB962C8B-B14F-4D97-AF65-F5344CB8AC3E}">
        <p14:creationId xmlns:p14="http://schemas.microsoft.com/office/powerpoint/2010/main" val="28905496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86618-2BB8-40DC-A79A-91D6B99FC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4369D-BF93-4749-9C3B-D0875EB63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07829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Webpage: BadgePirates.com</a:t>
            </a:r>
          </a:p>
          <a:p>
            <a:r>
              <a:rPr lang="en-US" dirty="0"/>
              <a:t>Twitter: @BadgePiratesLLC</a:t>
            </a:r>
          </a:p>
          <a:p>
            <a:r>
              <a:rPr lang="en-US" dirty="0"/>
              <a:t>Email: </a:t>
            </a:r>
            <a:r>
              <a:rPr lang="en-US" u="sng" dirty="0"/>
              <a:t>admin</a:t>
            </a:r>
            <a:r>
              <a:rPr lang="en-US" u="sng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@badgepirates.com</a:t>
            </a:r>
            <a:endParaRPr lang="en-US" u="sng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Other resources: cryptochallenges.com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DE111A88-D9B3-4193-A5D6-302BDF24E7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2728" y="431666"/>
            <a:ext cx="3209524" cy="32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839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9EB03-7E11-4877-A2FF-6C3C5994A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Schedule of Events – Bsides Badge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833C0-E268-4ECE-A0CB-870E8498F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56639"/>
            <a:ext cx="9905999" cy="3534562"/>
          </a:xfrm>
        </p:spPr>
        <p:txBody>
          <a:bodyPr>
            <a:normAutofit/>
          </a:bodyPr>
          <a:lstStyle/>
          <a:p>
            <a:r>
              <a:rPr lang="en-US" dirty="0"/>
              <a:t>Sept 2018 – Initial Brain Storming – Picking out platform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550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2BC0C-E8B6-4081-AFD5-B69C7E696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Breadboard of Platform Prototype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CF6195-D86A-43CA-BB41-2FF1ED21C5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77785" y="1921328"/>
            <a:ext cx="8371968" cy="4120243"/>
          </a:xfrm>
        </p:spPr>
      </p:pic>
    </p:spTree>
    <p:extLst>
      <p:ext uri="{BB962C8B-B14F-4D97-AF65-F5344CB8AC3E}">
        <p14:creationId xmlns:p14="http://schemas.microsoft.com/office/powerpoint/2010/main" val="1920907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9EB03-7E11-4877-A2FF-6C3C5994A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Schedule of Events – Bsides Badge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833C0-E268-4ECE-A0CB-870E8498F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56639"/>
            <a:ext cx="9905999" cy="1673104"/>
          </a:xfrm>
        </p:spPr>
        <p:txBody>
          <a:bodyPr>
            <a:normAutofit/>
          </a:bodyPr>
          <a:lstStyle/>
          <a:p>
            <a:r>
              <a:rPr lang="en-US" dirty="0"/>
              <a:t>Sept 2018 – Initial Brain Storming – Picking out platform</a:t>
            </a:r>
          </a:p>
          <a:p>
            <a:r>
              <a:rPr lang="en-US" dirty="0"/>
              <a:t>Nov 2018 – Design brain storming – What cant we do</a:t>
            </a:r>
          </a:p>
          <a:p>
            <a:pPr lvl="1"/>
            <a:r>
              <a:rPr lang="en-US" dirty="0"/>
              <a:t>First Platform Prototype – WROOM 8266-02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714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47541-A54A-4901-8276-EFF0CE14A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Platform Prototypes (Dev Boards)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0FF563-941E-43DE-9501-1E3D159D3E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90885" y="1916023"/>
            <a:ext cx="6807053" cy="3308984"/>
          </a:xfrm>
        </p:spPr>
      </p:pic>
    </p:spTree>
    <p:extLst>
      <p:ext uri="{BB962C8B-B14F-4D97-AF65-F5344CB8AC3E}">
        <p14:creationId xmlns:p14="http://schemas.microsoft.com/office/powerpoint/2010/main" val="1179202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9EB03-7E11-4877-A2FF-6C3C5994A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Schedule of Events – </a:t>
            </a:r>
            <a:r>
              <a:rPr lang="en-US" dirty="0" err="1"/>
              <a:t>Bsides</a:t>
            </a:r>
            <a:r>
              <a:rPr lang="en-US" dirty="0"/>
              <a:t> Badge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833C0-E268-4ECE-A0CB-870E8498F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56639"/>
            <a:ext cx="9905999" cy="3534562"/>
          </a:xfrm>
        </p:spPr>
        <p:txBody>
          <a:bodyPr>
            <a:normAutofit/>
          </a:bodyPr>
          <a:lstStyle/>
          <a:p>
            <a:r>
              <a:rPr lang="en-US" dirty="0"/>
              <a:t>Sept 2018 – Initial Brain Storming – Picking out platform</a:t>
            </a:r>
          </a:p>
          <a:p>
            <a:r>
              <a:rPr lang="en-US" dirty="0"/>
              <a:t>Nov 2018 – Design brain storming – What cant we do</a:t>
            </a:r>
          </a:p>
          <a:p>
            <a:pPr lvl="1"/>
            <a:r>
              <a:rPr lang="en-US" dirty="0"/>
              <a:t>First Platform Prototype – WROOM 8266-02</a:t>
            </a:r>
          </a:p>
          <a:p>
            <a:r>
              <a:rPr lang="en-US" dirty="0"/>
              <a:t>Dec 2018 – Second Platform Prototype – ESP 8266 12F</a:t>
            </a:r>
          </a:p>
          <a:p>
            <a:pPr lvl="1"/>
            <a:r>
              <a:rPr lang="en-US" dirty="0"/>
              <a:t>Third Platform Prototype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2017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oblem - Solution.potx" id="{618825C9-7A5B-4FD0-8173-05FBE0DDE387}" vid="{0970E009-9DDA-4822-A7D1-BB4C8516F0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Problemsolution cycle </Template>
  <TotalTime>0</TotalTime>
  <Words>1156</Words>
  <Application>Microsoft Office PowerPoint</Application>
  <PresentationFormat>Widescreen</PresentationFormat>
  <Paragraphs>244</Paragraphs>
  <Slides>42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9" baseType="lpstr">
      <vt:lpstr>Arial</vt:lpstr>
      <vt:lpstr>Calibri</vt:lpstr>
      <vt:lpstr>Rockwell</vt:lpstr>
      <vt:lpstr>Tahoma</vt:lpstr>
      <vt:lpstr>Tw Cen MT</vt:lpstr>
      <vt:lpstr>Wingdings</vt:lpstr>
      <vt:lpstr>Circuit</vt:lpstr>
      <vt:lpstr>The Hardest way to present at a conference</vt:lpstr>
      <vt:lpstr>BADGE PIRATES</vt:lpstr>
      <vt:lpstr>Who are we</vt:lpstr>
      <vt:lpstr>In the Beginning – Great Idea</vt:lpstr>
      <vt:lpstr>Schedule of Events – Bsides Badge </vt:lpstr>
      <vt:lpstr>Breadboard of Platform Prototype</vt:lpstr>
      <vt:lpstr>Schedule of Events – Bsides Badge </vt:lpstr>
      <vt:lpstr>Platform Prototypes (Dev Boards)</vt:lpstr>
      <vt:lpstr>Schedule of Events – Bsides Badge </vt:lpstr>
      <vt:lpstr>Change of Board to 12F</vt:lpstr>
      <vt:lpstr>Schedule of Events – Bsides Badge </vt:lpstr>
      <vt:lpstr>Design Prototype</vt:lpstr>
      <vt:lpstr>Function Prototype</vt:lpstr>
      <vt:lpstr>Schedule of Events – Bsides Badge </vt:lpstr>
      <vt:lpstr>Problem with Feb China Production </vt:lpstr>
      <vt:lpstr>Finished Versions</vt:lpstr>
      <vt:lpstr>Schedule of Events – Bsides Badge </vt:lpstr>
      <vt:lpstr>Programming Jig</vt:lpstr>
      <vt:lpstr>Programming Jig –v2</vt:lpstr>
      <vt:lpstr>Schedule of Events – Bsides Badge </vt:lpstr>
      <vt:lpstr>Next Year</vt:lpstr>
      <vt:lpstr>What does the Badge Do?</vt:lpstr>
      <vt:lpstr>Is there hidden Things in Badge?</vt:lpstr>
      <vt:lpstr>Gronsfeld </vt:lpstr>
      <vt:lpstr>Bsides kc 2019 Kids badge</vt:lpstr>
      <vt:lpstr>Brain storming</vt:lpstr>
      <vt:lpstr>Brain storming</vt:lpstr>
      <vt:lpstr>Brain storming</vt:lpstr>
      <vt:lpstr>Brain storming</vt:lpstr>
      <vt:lpstr>Brain storming</vt:lpstr>
      <vt:lpstr>Bsides kc 2019 Kids badge</vt:lpstr>
      <vt:lpstr>Shark</vt:lpstr>
      <vt:lpstr>Shark with laser</vt:lpstr>
      <vt:lpstr>PowerPoint Presentation</vt:lpstr>
      <vt:lpstr>Development Board</vt:lpstr>
      <vt:lpstr>Kids Badge - Features</vt:lpstr>
      <vt:lpstr>Badge Testing </vt:lpstr>
      <vt:lpstr>Badge Testing </vt:lpstr>
      <vt:lpstr>Badge Testing </vt:lpstr>
      <vt:lpstr>Badge Testing </vt:lpstr>
      <vt:lpstr>Bsides KC 2019 Kids Badge</vt:lpstr>
      <vt:lpstr>Contact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2019-04-18T14:56:16Z</dcterms:created>
  <dcterms:modified xsi:type="dcterms:W3CDTF">2019-04-29T01:17:59Z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2018-08-20T22:55:44.5188046Z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